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2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020"/>
    <a:srgbClr val="476E2C"/>
    <a:srgbClr val="131E0C"/>
    <a:srgbClr val="2133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6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12.06.2023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12.06.2023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12.06.2023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12.06.2023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12.06.2023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12.06.2023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12.06.2023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/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/>
          <p:nvPr/>
        </p:nvSpPr>
        <p:spPr>
          <a:xfrm>
            <a:off x="2475001" y="1573551"/>
            <a:ext cx="72410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5520B84-B30F-D78E-43C6-03D9456B9776}"/>
              </a:ext>
            </a:extLst>
          </p:cNvPr>
          <p:cNvGrpSpPr/>
          <p:nvPr/>
        </p:nvGrpSpPr>
        <p:grpSpPr>
          <a:xfrm>
            <a:off x="636195" y="2750481"/>
            <a:ext cx="1456661" cy="1357037"/>
            <a:chOff x="656102" y="1213869"/>
            <a:chExt cx="1456661" cy="13570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528785" y="2750481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421375" y="277947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313965" y="2750481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206555" y="2742945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099144" y="2755337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/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/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/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/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/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/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/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/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/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/>
          <p:nvPr/>
        </p:nvSpPr>
        <p:spPr>
          <a:xfrm>
            <a:off x="6400721" y="2303001"/>
            <a:ext cx="56342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Onlineshop, Schlafblog und –</a:t>
            </a:r>
            <a:r>
              <a:rPr lang="de-DE" sz="2000" dirty="0" err="1"/>
              <a:t>lexikon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Praktikantin im Web-Design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/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/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/>
          <p:nvPr/>
        </p:nvSpPr>
        <p:spPr>
          <a:xfrm>
            <a:off x="5132721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/>
          <p:nvPr/>
        </p:nvSpPr>
        <p:spPr>
          <a:xfrm>
            <a:off x="2611575" y="2116475"/>
            <a:ext cx="7073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Webapplikation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Auswählbare Elemente zu Anforderungen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Endergebnis: passende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Datenbank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Optisch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/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/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/>
          <p:nvPr/>
        </p:nvSpPr>
        <p:spPr>
          <a:xfrm>
            <a:off x="4292618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/>
          <p:nvPr/>
        </p:nvSpPr>
        <p:spPr>
          <a:xfrm>
            <a:off x="2611575" y="2116475"/>
            <a:ext cx="7073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Webapplikation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0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Auswählbare Elemente zu Anforderungen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Endergebnis: passende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Datenbank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Optisch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Breitbild</PresentationFormat>
  <Paragraphs>84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8</cp:revision>
  <dcterms:created xsi:type="dcterms:W3CDTF">2023-06-12T09:07:24Z</dcterms:created>
  <dcterms:modified xsi:type="dcterms:W3CDTF">2023-06-12T13:52:58Z</dcterms:modified>
</cp:coreProperties>
</file>